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4"/>
  </p:notesMasterIdLst>
  <p:sldIdLst>
    <p:sldId id="263" r:id="rId2"/>
    <p:sldId id="260" r:id="rId3"/>
  </p:sldIdLst>
  <p:sldSz cx="6858000" cy="1024572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80"/>
    <p:restoredTop sz="94475"/>
  </p:normalViewPr>
  <p:slideViewPr>
    <p:cSldViewPr snapToGrid="0" snapToObjects="1">
      <p:cViewPr varScale="1">
        <p:scale>
          <a:sx n="79" d="100"/>
          <a:sy n="79" d="100"/>
        </p:scale>
        <p:origin x="242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jpe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9D50F-9659-914D-A779-E9DE03404C0A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95538" y="1143000"/>
            <a:ext cx="20669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C19B2-481B-834B-9B48-E4997EB5F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8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76790"/>
            <a:ext cx="5829300" cy="356703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381378"/>
            <a:ext cx="5143500" cy="2473678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45490"/>
            <a:ext cx="1478756" cy="868277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45490"/>
            <a:ext cx="4350544" cy="868277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54319"/>
            <a:ext cx="5915025" cy="4261936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856575"/>
            <a:ext cx="5915025" cy="224125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727450"/>
            <a:ext cx="2914650" cy="650081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727450"/>
            <a:ext cx="2914650" cy="650081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5492"/>
            <a:ext cx="5915025" cy="19803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511627"/>
            <a:ext cx="2901255" cy="123090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742536"/>
            <a:ext cx="2901255" cy="55047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511627"/>
            <a:ext cx="2915543" cy="123090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742536"/>
            <a:ext cx="2915543" cy="55047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3048"/>
            <a:ext cx="2211884" cy="239066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75197"/>
            <a:ext cx="3471863" cy="728110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3717"/>
            <a:ext cx="2211884" cy="56944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3048"/>
            <a:ext cx="2211884" cy="239066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75197"/>
            <a:ext cx="3471863" cy="728110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3717"/>
            <a:ext cx="2211884" cy="56944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45492"/>
            <a:ext cx="5915025" cy="19803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727450"/>
            <a:ext cx="5915025" cy="6500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496271"/>
            <a:ext cx="1543050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5919B-0BD1-9C41-B0AA-D5FBA5658BEC}" type="datetimeFigureOut">
              <a:rPr lang="en-US" smtClean="0"/>
              <a:t>10/15/17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496271"/>
            <a:ext cx="2314575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496271"/>
            <a:ext cx="1543050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1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4397" t="-1" r="-856" b="5821"/>
          <a:stretch/>
        </p:blipFill>
        <p:spPr>
          <a:xfrm>
            <a:off x="0" y="-1"/>
            <a:ext cx="7001288" cy="102531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1887" y="-318268"/>
            <a:ext cx="6580414" cy="4308872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8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  <a:t/>
            </a:r>
            <a:br>
              <a:rPr lang="en-US" sz="48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</a:br>
            <a:r>
              <a:rPr lang="en-US" sz="5400" b="1" dirty="0" smtClean="0">
                <a:effectLst/>
                <a:latin typeface="TheSans B7Bold" charset="0"/>
                <a:ea typeface="TheSans B7Bold" charset="0"/>
                <a:cs typeface="TheSans B7Bold" charset="0"/>
              </a:rPr>
              <a:t>Design Instability</a:t>
            </a:r>
          </a:p>
          <a:p>
            <a:r>
              <a:rPr lang="en-US" sz="3300" dirty="0" smtClean="0">
                <a:latin typeface="TheSans B2ExtraLight" charset="0"/>
                <a:ea typeface="TheSans B2ExtraLight" charset="0"/>
                <a:cs typeface="TheSans B2ExtraLight" charset="0"/>
              </a:rPr>
              <a:t>Notes on Design Complexity</a:t>
            </a:r>
          </a:p>
          <a:p>
            <a:endParaRPr lang="en-US" sz="3000" dirty="0" smtClean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r>
              <a:rPr lang="en-US" sz="2400" b="1" dirty="0" smtClean="0">
                <a:latin typeface="TheSans B2ExtraLight" charset="0"/>
                <a:ea typeface="TheSans B2ExtraLight" charset="0"/>
                <a:cs typeface="TheSans B2ExtraLight" charset="0"/>
              </a:rPr>
              <a:t>Željko Obrenović</a:t>
            </a:r>
          </a:p>
          <a:p>
            <a:r>
              <a:rPr lang="en-US" sz="2400" b="1" dirty="0" smtClean="0">
                <a:latin typeface="TheSans B2ExtraLight" charset="0"/>
                <a:ea typeface="TheSans B2ExtraLight" charset="0"/>
                <a:cs typeface="TheSans B2ExtraLight" charset="0"/>
              </a:rPr>
              <a:t>Erik Stolterman</a:t>
            </a:r>
            <a:endParaRPr lang="en-US" sz="2400" b="1" dirty="0">
              <a:latin typeface="TheSans B2ExtraLight" charset="0"/>
              <a:ea typeface="TheSans B2ExtraLight" charset="0"/>
              <a:cs typeface="TheSans B2Extra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60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64" y="-18257"/>
            <a:ext cx="6855236" cy="10313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92535">
            <a:off x="-1753747" y="137965"/>
            <a:ext cx="5033177" cy="1569660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/>
            </a:r>
            <a:b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4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Design</a:t>
            </a:r>
          </a:p>
        </p:txBody>
      </p:sp>
      <p:sp>
        <p:nvSpPr>
          <p:cNvPr id="7" name="TextBox 6"/>
          <p:cNvSpPr txBox="1"/>
          <p:nvPr/>
        </p:nvSpPr>
        <p:spPr>
          <a:xfrm rot="1743297">
            <a:off x="3165183" y="1055236"/>
            <a:ext cx="3513414" cy="1569660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/>
            </a:r>
            <a:b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4800" dirty="0" smtClean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Instability</a:t>
            </a:r>
            <a:endParaRPr lang="en-US" sz="4800"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solidFill>
                <a:schemeClr val="bg1"/>
              </a:solidFill>
              <a:effectLst>
                <a:glow rad="495300">
                  <a:schemeClr val="tx1">
                    <a:alpha val="62000"/>
                  </a:schemeClr>
                </a:glo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40431" y="9330049"/>
            <a:ext cx="55638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Željko </a:t>
            </a:r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Obrenović</a:t>
            </a:r>
          </a:p>
          <a:p>
            <a:pPr algn="r"/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Erik 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Stolterman</a:t>
            </a:r>
          </a:p>
        </p:txBody>
      </p:sp>
      <p:sp>
        <p:nvSpPr>
          <p:cNvPr id="13" name="TextBox 12"/>
          <p:cNvSpPr txBox="1"/>
          <p:nvPr/>
        </p:nvSpPr>
        <p:spPr>
          <a:xfrm rot="1087381">
            <a:off x="724376" y="2329840"/>
            <a:ext cx="5412012" cy="523220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effectLst>
                  <a:glow rad="228600">
                    <a:schemeClr val="bg1">
                      <a:lumMod val="75000"/>
                      <a:alpha val="40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Notes </a:t>
            </a:r>
            <a:r>
              <a:rPr lang="en-US" sz="2700" dirty="0" smtClean="0">
                <a:effectLst>
                  <a:glow rad="228600">
                    <a:schemeClr val="bg1">
                      <a:lumMod val="75000"/>
                      <a:alpha val="40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on Design Complexity</a:t>
            </a:r>
            <a:endParaRPr lang="en-US" sz="2700" dirty="0">
              <a:effectLst>
                <a:glow rad="228600">
                  <a:schemeClr val="bg1">
                    <a:lumMod val="75000"/>
                    <a:alpha val="40000"/>
                  </a:schemeClr>
                </a:glo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021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905</TotalTime>
  <Words>8</Words>
  <Application>Microsoft Macintosh PowerPoint</Application>
  <PresentationFormat>Custom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American Typewriter</vt:lpstr>
      <vt:lpstr>Calibri</vt:lpstr>
      <vt:lpstr>Calibri Light</vt:lpstr>
      <vt:lpstr>TheSans B2ExtraLight</vt:lpstr>
      <vt:lpstr>TheSans B7Bold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Zeljko Obrenovic</cp:lastModifiedBy>
  <cp:revision>40</cp:revision>
  <dcterms:created xsi:type="dcterms:W3CDTF">2016-06-21T11:43:05Z</dcterms:created>
  <dcterms:modified xsi:type="dcterms:W3CDTF">2017-10-15T18:22:38Z</dcterms:modified>
</cp:coreProperties>
</file>